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40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118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683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39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25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0363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89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232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865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77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919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F206-2C83-43CB-B443-A110051AB6A9}" type="datetimeFigureOut">
              <a:rPr lang="en-US" smtClean="0"/>
              <a:pPr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722F4-5B00-4BE1-B7BE-48D25E3F4B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82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mericanbatik.embassyofindonesia.org/images/process/ngloro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456"/>
          <a:stretch/>
        </p:blipFill>
        <p:spPr bwMode="auto">
          <a:xfrm>
            <a:off x="-152399" y="0"/>
            <a:ext cx="9642763" cy="68580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353" y="3886200"/>
            <a:ext cx="6400800" cy="1752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High School Painting and Drawing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990599"/>
            <a:ext cx="608270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Batik</a:t>
            </a:r>
            <a:endParaRPr lang="en-US" sz="20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24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A What?????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86400" cy="2438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dirty="0" smtClean="0"/>
              <a:t>A BATIK is a traditional Japanese cloth made using a wax-resist dying technique</a:t>
            </a:r>
          </a:p>
          <a:p>
            <a:pPr marL="0" indent="0">
              <a:buNone/>
            </a:pPr>
            <a:endParaRPr lang="en-US" sz="3100" dirty="0" smtClean="0"/>
          </a:p>
          <a:p>
            <a:pPr marL="0" indent="0">
              <a:buNone/>
            </a:pPr>
            <a:r>
              <a:rPr lang="en-US" sz="3100" dirty="0" smtClean="0"/>
              <a:t>Batik was originally made for religious purposes, using different colors to represent different Hindu gods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://www.unesco.org/culture/ich/img/photo/thumb/00946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1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4953000" y="4126468"/>
            <a:ext cx="4031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Patterns were utilized to determine social status.  During Japanese ceremonies, nobility could be determined by evaluating the cloth a person was wearing</a:t>
            </a:r>
            <a:endParaRPr lang="en-US" sz="2400" dirty="0"/>
          </a:p>
        </p:txBody>
      </p:sp>
      <p:pic>
        <p:nvPicPr>
          <p:cNvPr id="4100" name="Picture 4" descr="http://www.galenfrysinger.com/Photos/jav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810000" cy="2681112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6428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Indonesian sarong from Java, c. 1880, Honolulu Academy of 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727" y="838199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563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ile:Batik 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380"/>
            <a:ext cx="4017818" cy="6026727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s.123rf.com/400wm/400/400/erikdegraaf/erikdegraaf1102/erikdegraaf110200002/8963850-batik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1946" y="304800"/>
            <a:ext cx="4300591" cy="287064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isterjogja.com/wp-content/uploads/2013/05/motif-batik-indonesiafamily-room-friendsofowls-nqhu9wp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873" y="3302451"/>
            <a:ext cx="4286736" cy="3022149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639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thumbs.dreamstime.com/z/background-batik-pattern-803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527" b="10909"/>
          <a:stretch/>
        </p:blipFill>
        <p:spPr bwMode="auto">
          <a:xfrm>
            <a:off x="457199" y="311728"/>
            <a:ext cx="4116389" cy="271549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.shutterstock.com/display_pic_with_logo/351670/351670,1263016974,1/stock-photo-blue-and-green-batik-443103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384" b="7865"/>
          <a:stretch/>
        </p:blipFill>
        <p:spPr bwMode="auto">
          <a:xfrm>
            <a:off x="4932218" y="304798"/>
            <a:ext cx="3757758" cy="271549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fabricandart.com/web_images/batik_fabrics/purple_orange_cherry%20blossom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52208"/>
          <a:stretch/>
        </p:blipFill>
        <p:spPr bwMode="auto">
          <a:xfrm>
            <a:off x="457200" y="3269673"/>
            <a:ext cx="8232776" cy="2985655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179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Instead of ____ We are using glue!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895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might be some pros and cons of using glue instead of wax?</a:t>
            </a:r>
            <a:endParaRPr lang="en-US" dirty="0"/>
          </a:p>
        </p:txBody>
      </p:sp>
      <p:pic>
        <p:nvPicPr>
          <p:cNvPr id="4" name="Picture 3" descr="Screen shot 2014-04-04 at 6.56.2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4953000" cy="47761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4-04 at 6.57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5483225" cy="6107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7400" y="1524000"/>
            <a:ext cx="304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Then we will add acrylic paints on top of our fabric (after the glue has dried) </a:t>
            </a:r>
          </a:p>
          <a:p>
            <a:endParaRPr lang="en-US" sz="2400" dirty="0" smtClean="0"/>
          </a:p>
          <a:p>
            <a:r>
              <a:rPr lang="en-US" sz="2400" dirty="0" smtClean="0"/>
              <a:t>What art elements and principles of design should we consider when painting our fabric?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04 at 6.57.0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6103272" cy="574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12954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Where the glue was, is now white. </a:t>
            </a:r>
          </a:p>
          <a:p>
            <a:endParaRPr lang="en-US" sz="2400" dirty="0" smtClean="0"/>
          </a:p>
          <a:p>
            <a:r>
              <a:rPr lang="en-US" sz="2400" dirty="0" smtClean="0"/>
              <a:t> Our acrylic paints serve as a dye for our fabric, staining the fabric the color of the paint.  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153</Words>
  <Application>Microsoft Macintosh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A What?????</vt:lpstr>
      <vt:lpstr>Slide 3</vt:lpstr>
      <vt:lpstr>Slide 4</vt:lpstr>
      <vt:lpstr>Slide 5</vt:lpstr>
      <vt:lpstr>Instead of ____ We are using glue!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Batik</dc:title>
  <dc:creator>Lynda Abraham-Braff</dc:creator>
  <cp:lastModifiedBy>leah ellert</cp:lastModifiedBy>
  <cp:revision>14</cp:revision>
  <dcterms:created xsi:type="dcterms:W3CDTF">2014-05-08T15:19:55Z</dcterms:created>
  <dcterms:modified xsi:type="dcterms:W3CDTF">2014-05-08T15:20:52Z</dcterms:modified>
</cp:coreProperties>
</file>